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6" r:id="rId4"/>
    <p:sldId id="267" r:id="rId5"/>
    <p:sldId id="268" r:id="rId6"/>
    <p:sldId id="270" r:id="rId7"/>
    <p:sldId id="271" r:id="rId8"/>
    <p:sldId id="269" r:id="rId9"/>
    <p:sldId id="272" r:id="rId10"/>
    <p:sldId id="273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AS SEARAS BRANCAS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SEARAS BRANCAS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08EF2C5-6729-4238-A05A-13FDB6CA77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quem a ceifar se consagra, </a:t>
            </a:r>
          </a:p>
          <a:p>
            <a:r>
              <a:rPr lang="pt-BR" dirty="0"/>
              <a:t>Com esforço, </a:t>
            </a:r>
          </a:p>
          <a:p>
            <a:r>
              <a:rPr lang="pt-BR" dirty="0"/>
              <a:t>com fé, com amor?</a:t>
            </a:r>
          </a:p>
        </p:txBody>
      </p:sp>
    </p:spTree>
    <p:extLst>
      <p:ext uri="{BB962C8B-B14F-4D97-AF65-F5344CB8AC3E}">
        <p14:creationId xmlns:p14="http://schemas.microsoft.com/office/powerpoint/2010/main" val="1899729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SEARAS BRANCAS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Eis as searas, já brancas, maduras, </a:t>
            </a:r>
          </a:p>
          <a:p>
            <a:r>
              <a:rPr lang="pt-BR" sz="4000" dirty="0"/>
              <a:t>Como estão prontas para ceifar.</a:t>
            </a:r>
          </a:p>
          <a:p>
            <a:r>
              <a:rPr lang="pt-BR" sz="4000" dirty="0"/>
              <a:t>Eis a voz do Senhor, com ternura,</a:t>
            </a:r>
          </a:p>
          <a:p>
            <a:r>
              <a:rPr lang="pt-BR" sz="4000" dirty="0"/>
              <a:t>Os ceifeiros à ceifa a </a:t>
            </a:r>
            <a:r>
              <a:rPr lang="pt-BR" sz="3800" dirty="0"/>
              <a:t>chamar.  </a:t>
            </a:r>
            <a:endParaRPr lang="pt-BR" sz="4100" dirty="0"/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SEARAS BRANCAS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C94C2B-96E0-4C0A-8811-AC53E3D94B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Quem, pois, ao </a:t>
            </a:r>
          </a:p>
          <a:p>
            <a:r>
              <a:rPr lang="pt-BR" dirty="0"/>
              <a:t>seu Mestre responde: </a:t>
            </a:r>
          </a:p>
          <a:p>
            <a:r>
              <a:rPr lang="pt-BR" dirty="0"/>
              <a:t>“Eis-me aqui, </a:t>
            </a:r>
          </a:p>
          <a:p>
            <a:r>
              <a:rPr lang="pt-BR" dirty="0"/>
              <a:t>eu vou, Senhor”? </a:t>
            </a:r>
          </a:p>
        </p:txBody>
      </p:sp>
    </p:spTree>
    <p:extLst>
      <p:ext uri="{BB962C8B-B14F-4D97-AF65-F5344CB8AC3E}">
        <p14:creationId xmlns:p14="http://schemas.microsoft.com/office/powerpoint/2010/main" val="3209626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SEARAS BRANCAS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08EF2C5-6729-4238-A05A-13FDB6CA77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quem a ceifar se consagra, </a:t>
            </a:r>
          </a:p>
          <a:p>
            <a:r>
              <a:rPr lang="pt-BR" dirty="0"/>
              <a:t>Com esforço, </a:t>
            </a:r>
          </a:p>
          <a:p>
            <a:r>
              <a:rPr lang="pt-BR" dirty="0"/>
              <a:t>com fé, com amor?</a:t>
            </a:r>
          </a:p>
        </p:txBody>
      </p:sp>
    </p:spTree>
    <p:extLst>
      <p:ext uri="{BB962C8B-B14F-4D97-AF65-F5344CB8AC3E}">
        <p14:creationId xmlns:p14="http://schemas.microsoft.com/office/powerpoint/2010/main" val="932695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SEARAS BRANCAS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os dias da ceifa bendita </a:t>
            </a:r>
          </a:p>
          <a:p>
            <a:r>
              <a:rPr lang="pt-BR" dirty="0"/>
              <a:t>Cedo findam e não voltarão! </a:t>
            </a:r>
          </a:p>
          <a:p>
            <a:r>
              <a:rPr lang="pt-BR" dirty="0"/>
              <a:t>Logo a noite por Cristo predita</a:t>
            </a:r>
          </a:p>
          <a:p>
            <a:r>
              <a:rPr lang="pt-BR" dirty="0"/>
              <a:t>Sobre a Terra virá qual ladrão. </a:t>
            </a:r>
          </a:p>
        </p:txBody>
      </p:sp>
    </p:spTree>
    <p:extLst>
      <p:ext uri="{BB962C8B-B14F-4D97-AF65-F5344CB8AC3E}">
        <p14:creationId xmlns:p14="http://schemas.microsoft.com/office/powerpoint/2010/main" val="1519110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SEARAS BRANCAS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C94C2B-96E0-4C0A-8811-AC53E3D94B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Quem, pois, ao </a:t>
            </a:r>
          </a:p>
          <a:p>
            <a:r>
              <a:rPr lang="pt-BR" dirty="0"/>
              <a:t>seu Mestre responde: </a:t>
            </a:r>
          </a:p>
          <a:p>
            <a:r>
              <a:rPr lang="pt-BR" dirty="0"/>
              <a:t>“Eis-me aqui, </a:t>
            </a:r>
          </a:p>
          <a:p>
            <a:r>
              <a:rPr lang="pt-BR" dirty="0"/>
              <a:t>eu vou, Senhor”? </a:t>
            </a:r>
          </a:p>
        </p:txBody>
      </p:sp>
    </p:spTree>
    <p:extLst>
      <p:ext uri="{BB962C8B-B14F-4D97-AF65-F5344CB8AC3E}">
        <p14:creationId xmlns:p14="http://schemas.microsoft.com/office/powerpoint/2010/main" val="1173286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SEARAS BRANCAS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08EF2C5-6729-4238-A05A-13FDB6CA77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quem a ceifar se consagra, </a:t>
            </a:r>
          </a:p>
          <a:p>
            <a:r>
              <a:rPr lang="pt-BR" dirty="0"/>
              <a:t>Com esforço, </a:t>
            </a:r>
          </a:p>
          <a:p>
            <a:r>
              <a:rPr lang="pt-BR" dirty="0"/>
              <a:t>com fé, com amor?</a:t>
            </a:r>
          </a:p>
        </p:txBody>
      </p:sp>
    </p:spTree>
    <p:extLst>
      <p:ext uri="{BB962C8B-B14F-4D97-AF65-F5344CB8AC3E}">
        <p14:creationId xmlns:p14="http://schemas.microsoft.com/office/powerpoint/2010/main" val="2398715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SEARAS BRANCAS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Quão alegre, afinal, o ceifeiro, </a:t>
            </a:r>
          </a:p>
          <a:p>
            <a:r>
              <a:rPr lang="pt-BR" dirty="0"/>
              <a:t>Juntamente com o semeador, </a:t>
            </a:r>
          </a:p>
          <a:p>
            <a:r>
              <a:rPr lang="pt-BR" dirty="0"/>
              <a:t>Receber vai o prêmio do obreiro </a:t>
            </a:r>
          </a:p>
          <a:p>
            <a:r>
              <a:rPr lang="pt-BR" dirty="0"/>
              <a:t>Lá na glória do seu Salvador.</a:t>
            </a:r>
          </a:p>
        </p:txBody>
      </p:sp>
    </p:spTree>
    <p:extLst>
      <p:ext uri="{BB962C8B-B14F-4D97-AF65-F5344CB8AC3E}">
        <p14:creationId xmlns:p14="http://schemas.microsoft.com/office/powerpoint/2010/main" val="1879804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SEARAS BRANCAS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C94C2B-96E0-4C0A-8811-AC53E3D94B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Quem, pois, ao </a:t>
            </a:r>
          </a:p>
          <a:p>
            <a:r>
              <a:rPr lang="pt-BR" dirty="0"/>
              <a:t>seu Mestre responde: </a:t>
            </a:r>
          </a:p>
          <a:p>
            <a:r>
              <a:rPr lang="pt-BR" dirty="0"/>
              <a:t>“Eis-me aqui, </a:t>
            </a:r>
          </a:p>
          <a:p>
            <a:r>
              <a:rPr lang="pt-BR" dirty="0"/>
              <a:t>eu vou, Senhor”? </a:t>
            </a:r>
          </a:p>
        </p:txBody>
      </p:sp>
    </p:spTree>
    <p:extLst>
      <p:ext uri="{BB962C8B-B14F-4D97-AF65-F5344CB8AC3E}">
        <p14:creationId xmlns:p14="http://schemas.microsoft.com/office/powerpoint/2010/main" val="819078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1702</TotalTime>
  <Words>228</Words>
  <Application>Microsoft Office PowerPoint</Application>
  <PresentationFormat>Apresentação na tela (16:9)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AS SEARAS BRANCAS</vt:lpstr>
      <vt:lpstr>AS SEARAS BRANCAS</vt:lpstr>
      <vt:lpstr>AS SEARAS BRANCAS</vt:lpstr>
      <vt:lpstr>AS SEARAS BRANCAS</vt:lpstr>
      <vt:lpstr>AS SEARAS BRANCAS</vt:lpstr>
      <vt:lpstr>AS SEARAS BRANCAS</vt:lpstr>
      <vt:lpstr>AS SEARAS BRANCAS</vt:lpstr>
      <vt:lpstr>AS SEARAS BRANCAS</vt:lpstr>
      <vt:lpstr>AS SEARAS BRANCAS</vt:lpstr>
      <vt:lpstr>AS SEARAS BRANCAS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2019-06-12T22:24:26Z</dcterms:modified>
</cp:coreProperties>
</file>

<file path=docProps/thumbnail.jpeg>
</file>